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678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00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67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609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40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48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443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14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8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078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002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8A27A-3191-4CFA-904A-5B3C2E27E1A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B9FC8-EF69-496D-9E10-BCEB1657E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5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633" y="622467"/>
            <a:ext cx="11758862" cy="5906669"/>
          </a:xfrm>
        </p:spPr>
        <p:txBody>
          <a:bodyPr>
            <a:normAutofit/>
          </a:bodyPr>
          <a:lstStyle/>
          <a:p>
            <a:r>
              <a:rPr lang="de-DE" sz="3600" dirty="0"/>
              <a:t>1.Die Arbeit ist: schmutzig, wichtig, einfach, leicht, klein, laut, schwer, gefährlich, jung, langweilig, anstrengend.</a:t>
            </a:r>
            <a:endParaRPr lang="ru-RU" sz="3600" dirty="0" smtClean="0">
              <a:effectLst/>
            </a:endParaRPr>
          </a:p>
          <a:p>
            <a:r>
              <a:rPr lang="de-DE" sz="3600" dirty="0"/>
              <a:t>2. Er arbeitet: schnell, bekannt, selbständig, sauber, genau, schlank, langsam.</a:t>
            </a:r>
            <a:endParaRPr lang="ru-RU" sz="3600" dirty="0" smtClean="0">
              <a:effectLst/>
            </a:endParaRPr>
          </a:p>
          <a:p>
            <a:r>
              <a:rPr lang="de-DE" sz="3600" dirty="0"/>
              <a:t>3. Die Arbeitskollegin ist: schlank, klein, arm, reich, stark, frisch, schön, zufrieden, nett, einfach, langweilig, toll, freundlich.</a:t>
            </a:r>
            <a:endParaRPr lang="ru-RU" sz="3600" dirty="0" smtClean="0">
              <a:effectLst/>
            </a:endParaRPr>
          </a:p>
          <a:p>
            <a:r>
              <a:rPr lang="de-DE" sz="3600" dirty="0"/>
              <a:t>4. Die Menschen ist: zufrieden, kaputt, schmutzig, gefährlich, laut, freundlich, schwer </a:t>
            </a:r>
            <a:endParaRPr lang="ru-RU" sz="3600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50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369017"/>
              </p:ext>
            </p:extLst>
          </p:nvPr>
        </p:nvGraphicFramePr>
        <p:xfrm>
          <a:off x="385011" y="368972"/>
          <a:ext cx="11550314" cy="63205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0314">
                  <a:extLst>
                    <a:ext uri="{9D8B030D-6E8A-4147-A177-3AD203B41FA5}">
                      <a16:colId xmlns:a16="http://schemas.microsoft.com/office/drawing/2014/main" val="3084083326"/>
                    </a:ext>
                  </a:extLst>
                </a:gridCol>
              </a:tblGrid>
              <a:tr h="565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>
                          <a:effectLst/>
                        </a:rPr>
                        <a:t>Die Ärztin behandelt   kranke   Menschen. 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9616498"/>
                  </a:ext>
                </a:extLst>
              </a:tr>
              <a:tr h="565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>
                          <a:effectLst/>
                        </a:rPr>
                        <a:t>Die Autorin repariert kaputte Autos.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2676522"/>
                  </a:ext>
                </a:extLst>
              </a:tr>
              <a:tr h="565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>
                          <a:effectLst/>
                        </a:rPr>
                        <a:t>Ein Bäcker bäckt Brot und Kochen.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9622320"/>
                  </a:ext>
                </a:extLst>
              </a:tr>
              <a:tr h="565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>
                          <a:effectLst/>
                        </a:rPr>
                        <a:t>Ein Bauer baut Häuser und Straßen.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3893951"/>
                  </a:ext>
                </a:extLst>
              </a:tr>
              <a:tr h="565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>
                          <a:effectLst/>
                        </a:rPr>
                        <a:t>Ein Friseur braucht keine besondere Ausbildung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1410149"/>
                  </a:ext>
                </a:extLst>
              </a:tr>
              <a:tr h="565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>
                          <a:effectLst/>
                        </a:rPr>
                        <a:t>Eine Hausfrau für eigene Familie.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9292390"/>
                  </a:ext>
                </a:extLst>
              </a:tr>
              <a:tr h="565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>
                          <a:effectLst/>
                        </a:rPr>
                        <a:t>Ein Ingenieur kann als Selbständiger arbeiten.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4401931"/>
                  </a:ext>
                </a:extLst>
              </a:tr>
              <a:tr h="6660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>
                          <a:effectLst/>
                        </a:rPr>
                        <a:t>Eine Journalistin arbeitet als Angestellte in einer Buchhandlung.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5736691"/>
                  </a:ext>
                </a:extLst>
              </a:tr>
              <a:tr h="565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>
                          <a:effectLst/>
                        </a:rPr>
                        <a:t>Ein Kellner bedient gaste in einem Restaurant.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4445573"/>
                  </a:ext>
                </a:extLst>
              </a:tr>
              <a:tr h="565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>
                          <a:effectLst/>
                        </a:rPr>
                        <a:t>Eine Krankenschwester arbeitet im Krankenhaus.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3268401"/>
                  </a:ext>
                </a:extLst>
              </a:tr>
              <a:tr h="565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effectLst/>
                        </a:rPr>
                        <a:t>Ein Lehrling ist ein junger Lehrer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5571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30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5" y="144380"/>
            <a:ext cx="11967410" cy="64328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5396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1" y="128336"/>
            <a:ext cx="11871158" cy="6593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42493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170</Words>
  <Application>Microsoft Office PowerPoint</Application>
  <PresentationFormat>Широкоэкранный</PresentationFormat>
  <Paragraphs>15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2017-02-11T10:42:21Z</dcterms:created>
  <dcterms:modified xsi:type="dcterms:W3CDTF">2017-02-11T10:55:47Z</dcterms:modified>
</cp:coreProperties>
</file>